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6C081B6-6AD8-42C0-83C5-D4E323B47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EE43BC48-0CEC-4505-B4EF-866D82D93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1BD4DEE4-1A5A-4B8B-9293-356AA8E01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12-53BC-4182-B997-A3350FDDCAFD}" type="datetimeFigureOut">
              <a:rPr lang="ro-RO" smtClean="0"/>
              <a:t>18.11.2019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7F8BD1A3-0B36-4594-88E0-03F540E77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5E81903-81F8-4DE6-820B-A8D65A32A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C17A-AACB-4334-BF6A-81BA60338F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6308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8653FC8-3466-4C41-BC15-3FA8278BB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DFFFFFBA-B6AC-4B1B-A880-23BCDE3BA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2023BFF2-BF2C-4576-B977-EC4C1752F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12-53BC-4182-B997-A3350FDDCAFD}" type="datetimeFigureOut">
              <a:rPr lang="ro-RO" smtClean="0"/>
              <a:t>18.11.2019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66FF7EA8-B8E0-4AEC-94A8-CBC30C79B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79D44604-11F8-4E2C-887A-76273B46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C17A-AACB-4334-BF6A-81BA60338F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2484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49425B81-2311-41D4-979F-39067A413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C876BE25-E125-400C-9F87-7AE89A49C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2A885150-56B6-4515-9A60-A7960D8BA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12-53BC-4182-B997-A3350FDDCAFD}" type="datetimeFigureOut">
              <a:rPr lang="ro-RO" smtClean="0"/>
              <a:t>18.11.2019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09BFCB9-8000-4A13-8247-4A9ED4124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2620FC43-D8BC-4948-B897-F2914F80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C17A-AACB-4334-BF6A-81BA60338F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6870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2FCC986-2C06-495E-85F6-B7707EA09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9517806-8A55-4931-9923-883F413F5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DF779D1E-A6A8-4D54-93B6-4C0454F9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12-53BC-4182-B997-A3350FDDCAFD}" type="datetimeFigureOut">
              <a:rPr lang="ro-RO" smtClean="0"/>
              <a:t>18.11.2019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966B5F2-1B0D-46BB-9DAF-882B34086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EBCC1A10-75DC-49ED-8BD5-B63CF5E48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C17A-AACB-4334-BF6A-81BA60338F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018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E972957-9177-49AF-9529-442B3F691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F9E342C0-A49B-4A7C-BA16-60E0C87C4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2AE93E2-9E17-44B3-9252-F7926DACD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12-53BC-4182-B997-A3350FDDCAFD}" type="datetimeFigureOut">
              <a:rPr lang="ro-RO" smtClean="0"/>
              <a:t>18.11.2019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8A26402E-4059-4090-849A-D2AC9D5C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9A015C56-F596-4FF0-B32B-FD7DF3BC7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C17A-AACB-4334-BF6A-81BA60338F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7010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98E0592-7CF8-4731-93C3-6DCB50A7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70C11B7-0228-40B2-BD6E-2C4429E98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B0BDB142-212B-491F-812A-291BC8868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21A70028-2BAE-4D18-BDDF-5DF395980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12-53BC-4182-B997-A3350FDDCAFD}" type="datetimeFigureOut">
              <a:rPr lang="ro-RO" smtClean="0"/>
              <a:t>18.11.2019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3B08D053-A522-4064-9687-39EF3425C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C3349CCF-71F0-4085-ADE6-3C9D562F7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C17A-AACB-4334-BF6A-81BA60338F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466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039DA39-D784-4F7E-B6FA-8535B620B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1510915D-6A0E-4035-9137-F92BF085F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954F9ADC-F817-45FD-BB45-4879252A0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16ED7047-1579-445C-A463-FB34003D2C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229996FE-B96A-4A17-A038-EDC931EF4B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DF9A1E69-F22A-46E3-A5CD-537137344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12-53BC-4182-B997-A3350FDDCAFD}" type="datetimeFigureOut">
              <a:rPr lang="ro-RO" smtClean="0"/>
              <a:t>18.11.2019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980D0A3D-0833-4FA5-B0C5-EB98385BA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479E7BA7-7257-4611-B4E5-3C2D05FE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C17A-AACB-4334-BF6A-81BA60338F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187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1286E30-3A40-4EF3-9DE7-50B751624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B8508839-9814-490A-BC6C-DCA76C0FE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12-53BC-4182-B997-A3350FDDCAFD}" type="datetimeFigureOut">
              <a:rPr lang="ro-RO" smtClean="0"/>
              <a:t>18.11.2019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8C2F9BBD-D5D4-426B-AD73-83BF7214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1559ACCB-FC1B-4583-9FB2-A3721A80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C17A-AACB-4334-BF6A-81BA60338F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3004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92BF178E-F391-42B4-BA45-E64BEE93C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12-53BC-4182-B997-A3350FDDCAFD}" type="datetimeFigureOut">
              <a:rPr lang="ro-RO" smtClean="0"/>
              <a:t>18.11.2019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757B8FC1-FE89-4769-B5E2-061142589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B9B895BD-82C0-48F7-988B-E0FD3AEE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C17A-AACB-4334-BF6A-81BA60338F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4595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7835203-FE89-4513-9EA0-C9F5E87F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7E8C725-8DF8-4003-89EE-7434B5009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95E40261-45A3-42A6-9E78-4DAE2914B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29889D46-754C-4C9A-8367-8CD6FC27B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12-53BC-4182-B997-A3350FDDCAFD}" type="datetimeFigureOut">
              <a:rPr lang="ro-RO" smtClean="0"/>
              <a:t>18.11.2019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211A75BE-1C66-418B-9A04-B55F4610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154C1B21-4A6C-44CE-AE4B-2D9C1D53B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C17A-AACB-4334-BF6A-81BA60338F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042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78115E5-117C-40D3-9EA6-02B511081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DD5844C0-4C3B-4D30-A043-2DB3BB59CA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BA4A342A-1518-4551-85B2-38A13A5F9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1D8825CC-CCC7-458D-B44F-B028C2D9F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12-53BC-4182-B997-A3350FDDCAFD}" type="datetimeFigureOut">
              <a:rPr lang="ro-RO" smtClean="0"/>
              <a:t>18.11.2019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B199C56E-E59B-4D4C-A76E-1D5BD48DB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FD4A32FD-0F23-4069-B033-B8C760DF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AC17A-AACB-4334-BF6A-81BA60338F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5132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C8234485-2869-49C0-AF70-4F5E5024D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2A7150D2-9C93-4013-8984-A64801C5F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38FBBE1B-A240-4FEE-BBAB-FF8D7F7170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51112-53BC-4182-B997-A3350FDDCAFD}" type="datetimeFigureOut">
              <a:rPr lang="ro-RO" smtClean="0"/>
              <a:t>18.11.2019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5FCFF467-6CB5-4522-BB79-36C71FDB18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4C183562-F4EF-4191-AF8F-B5C91E9A7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AC17A-AACB-4334-BF6A-81BA60338FF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5674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02F3C71-C981-4614-98EA-D6C494F80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F4735AC8-2537-4324-9B9C-6DECBB7C0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16" y="640262"/>
            <a:ext cx="6523404" cy="3269129"/>
          </a:xfrm>
        </p:spPr>
        <p:txBody>
          <a:bodyPr>
            <a:normAutofit fontScale="9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o-RO" sz="2200" b="1" i="1" u="sng" dirty="0">
                <a:solidFill>
                  <a:srgbClr val="00B0F0"/>
                </a:solidFill>
              </a:rPr>
              <a:t>PREȚURI PREFERENȚIALE MEMBRI EUROPOL:</a:t>
            </a:r>
            <a:br>
              <a:rPr lang="ro-RO" sz="1800" b="1" dirty="0"/>
            </a:br>
            <a:br>
              <a:rPr lang="ro-RO" sz="1800" b="1" dirty="0"/>
            </a:br>
            <a:r>
              <a:rPr lang="ro-RO" sz="2000" b="1" u="sng" dirty="0"/>
              <a:t>Cameră TWIN- Confort 2</a:t>
            </a:r>
            <a:br>
              <a:rPr lang="ro-RO" sz="2000" b="1" dirty="0"/>
            </a:br>
            <a:r>
              <a:rPr lang="ro-RO" sz="2000" b="1" dirty="0">
                <a:solidFill>
                  <a:srgbClr val="C00000"/>
                </a:solidFill>
              </a:rPr>
              <a:t>    85 lei</a:t>
            </a:r>
            <a:r>
              <a:rPr lang="ro-RO" sz="2000" b="1" dirty="0"/>
              <a:t>/ noapte/ cameră (perioadă cazare 1-3 zile)</a:t>
            </a:r>
            <a:br>
              <a:rPr lang="ro-RO" sz="2000" b="1" dirty="0"/>
            </a:br>
            <a:r>
              <a:rPr lang="ro-RO" sz="2000" b="1" dirty="0"/>
              <a:t>    </a:t>
            </a:r>
            <a:r>
              <a:rPr lang="ro-RO" sz="2000" b="1" dirty="0">
                <a:solidFill>
                  <a:srgbClr val="C00000"/>
                </a:solidFill>
              </a:rPr>
              <a:t>82 lei</a:t>
            </a:r>
            <a:r>
              <a:rPr lang="ro-RO" sz="2000" b="1" dirty="0"/>
              <a:t>/ noapte/ cameră (perioadă cazare peste 3 zile)</a:t>
            </a:r>
            <a:br>
              <a:rPr lang="ro-RO" sz="2000" b="1" dirty="0"/>
            </a:br>
            <a:br>
              <a:rPr lang="ro-RO" sz="2000" b="1" dirty="0"/>
            </a:br>
            <a:r>
              <a:rPr lang="ro-RO" sz="2000" b="1" u="sng" dirty="0"/>
              <a:t>Cameră TWIN- Confort 1</a:t>
            </a:r>
            <a:br>
              <a:rPr lang="ro-RO" sz="2000" b="1" u="sng" dirty="0"/>
            </a:br>
            <a:r>
              <a:rPr lang="ro-RO" sz="2000" b="1" dirty="0"/>
              <a:t>   </a:t>
            </a:r>
            <a:r>
              <a:rPr lang="ro-RO" sz="2000" b="1" dirty="0">
                <a:solidFill>
                  <a:srgbClr val="C00000"/>
                </a:solidFill>
              </a:rPr>
              <a:t>90 lei</a:t>
            </a:r>
            <a:r>
              <a:rPr lang="ro-RO" sz="2000" b="1" dirty="0"/>
              <a:t>/noapte/ cameră (perioadă cazare 1-3 zile)</a:t>
            </a:r>
            <a:br>
              <a:rPr lang="ro-RO" sz="2000" b="1" dirty="0"/>
            </a:br>
            <a:r>
              <a:rPr lang="ro-RO" sz="2000" b="1" dirty="0">
                <a:solidFill>
                  <a:srgbClr val="C00000"/>
                </a:solidFill>
              </a:rPr>
              <a:t>   85 lei</a:t>
            </a:r>
            <a:r>
              <a:rPr lang="ro-RO" sz="2000" b="1" dirty="0"/>
              <a:t>/noapte/ cameră (perioadă cazare peste 3 zile) </a:t>
            </a:r>
            <a:br>
              <a:rPr lang="ro-RO" sz="2000" b="1" dirty="0"/>
            </a:br>
            <a:br>
              <a:rPr lang="ro-RO" sz="2000" b="1" dirty="0"/>
            </a:br>
            <a:r>
              <a:rPr lang="ro-RO" sz="2000" b="1" u="sng" dirty="0"/>
              <a:t>Cameră TRIPLĂ</a:t>
            </a:r>
            <a:br>
              <a:rPr lang="ro-RO" sz="2000" b="1" dirty="0"/>
            </a:br>
            <a:r>
              <a:rPr lang="ro-RO" sz="2000" b="1" dirty="0"/>
              <a:t>   </a:t>
            </a:r>
            <a:r>
              <a:rPr lang="ro-RO" sz="2000" b="1" dirty="0">
                <a:solidFill>
                  <a:srgbClr val="C00000"/>
                </a:solidFill>
              </a:rPr>
              <a:t>100 lei</a:t>
            </a:r>
            <a:r>
              <a:rPr lang="ro-RO" sz="2000" b="1" dirty="0"/>
              <a:t>/noapte/ 2 persoane + 1 copil (vârstă de la 6-12 ani)</a:t>
            </a:r>
            <a:br>
              <a:rPr lang="ro-RO" sz="2000" b="1" dirty="0"/>
            </a:br>
            <a:r>
              <a:rPr lang="ro-RO" sz="2000" b="1" dirty="0"/>
              <a:t>   </a:t>
            </a:r>
            <a:r>
              <a:rPr lang="ro-RO" sz="2000" b="1" dirty="0">
                <a:solidFill>
                  <a:srgbClr val="C00000"/>
                </a:solidFill>
              </a:rPr>
              <a:t>120 lei</a:t>
            </a:r>
            <a:r>
              <a:rPr lang="ro-RO" sz="2000" b="1" dirty="0"/>
              <a:t>/ noapte/ 3 persoane</a:t>
            </a:r>
            <a:br>
              <a:rPr lang="ro-RO" sz="2000" b="1" dirty="0"/>
            </a:br>
            <a:br>
              <a:rPr lang="ro-RO" sz="2000" b="1" dirty="0"/>
            </a:br>
            <a:r>
              <a:rPr lang="ro-RO" sz="2000" b="1" u="sng" dirty="0"/>
              <a:t>Cameră SHARE (6 paturi- la comun)</a:t>
            </a:r>
            <a:br>
              <a:rPr lang="ro-RO" sz="2000" b="1" u="sng" dirty="0"/>
            </a:br>
            <a:r>
              <a:rPr lang="ro-RO" sz="2000" b="1" dirty="0"/>
              <a:t>  </a:t>
            </a:r>
            <a:r>
              <a:rPr lang="ro-RO" sz="2000" b="1" dirty="0">
                <a:solidFill>
                  <a:srgbClr val="C00000"/>
                </a:solidFill>
              </a:rPr>
              <a:t>35 lei</a:t>
            </a:r>
            <a:r>
              <a:rPr lang="ro-RO" sz="2000" b="1" dirty="0"/>
              <a:t>/ noapte/ persoană (minim 5 nopți)</a:t>
            </a:r>
            <a:br>
              <a:rPr lang="ro-RO" sz="2000" b="1" dirty="0"/>
            </a:br>
            <a:r>
              <a:rPr lang="ro-RO" sz="2000" b="1" dirty="0"/>
              <a:t>  </a:t>
            </a:r>
            <a:r>
              <a:rPr lang="ro-RO" sz="2000" b="1" dirty="0">
                <a:solidFill>
                  <a:srgbClr val="C00000"/>
                </a:solidFill>
              </a:rPr>
              <a:t>40 lei</a:t>
            </a:r>
            <a:r>
              <a:rPr lang="ro-RO" sz="2000" b="1" dirty="0"/>
              <a:t>/ noapte/ persoană (cazare între 1 -4 nopți)</a:t>
            </a:r>
            <a:br>
              <a:rPr lang="ro-RO" sz="2000" b="1" u="sng" dirty="0"/>
            </a:br>
            <a:r>
              <a:rPr lang="ro-RO" sz="1000" b="1" u="sng" dirty="0"/>
              <a:t>  </a:t>
            </a:r>
            <a:br>
              <a:rPr lang="ro-RO" sz="1000" b="1" dirty="0"/>
            </a:br>
            <a:br>
              <a:rPr lang="ro-RO" sz="1000" b="1" dirty="0"/>
            </a:br>
            <a:endParaRPr lang="ro-RO" sz="1000" b="1" dirty="0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9FF8AE34-D308-4B14-BD7D-0C19D4AC4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5" y="4399722"/>
            <a:ext cx="6204984" cy="1431234"/>
          </a:xfrm>
        </p:spPr>
        <p:txBody>
          <a:bodyPr>
            <a:noAutofit/>
          </a:bodyPr>
          <a:lstStyle/>
          <a:p>
            <a:r>
              <a:rPr lang="ro-RO" sz="1200" b="1" u="sng" dirty="0">
                <a:solidFill>
                  <a:srgbClr val="FF0000"/>
                </a:solidFill>
              </a:rPr>
              <a:t>CHECK IN:     13.00- 21.00                                               </a:t>
            </a:r>
          </a:p>
          <a:p>
            <a:r>
              <a:rPr lang="ro-RO" sz="1200" b="1" u="sng" dirty="0">
                <a:solidFill>
                  <a:srgbClr val="FF0000"/>
                </a:solidFill>
              </a:rPr>
              <a:t>CHECK OUT: 10.00-14.00</a:t>
            </a:r>
          </a:p>
          <a:p>
            <a:r>
              <a:rPr lang="ro-RO" sz="1200" b="1" dirty="0">
                <a:solidFill>
                  <a:srgbClr val="002060"/>
                </a:solidFill>
              </a:rPr>
              <a:t>REZERVARE LA TEL.:	 </a:t>
            </a:r>
            <a:r>
              <a:rPr lang="ro-RO" sz="1200" b="1" dirty="0">
                <a:solidFill>
                  <a:srgbClr val="C00000"/>
                </a:solidFill>
              </a:rPr>
              <a:t>*Plata cash la recepție sau cu minim 24 ore înainte </a:t>
            </a:r>
            <a:r>
              <a:rPr lang="ro-RO" sz="1200" b="1" dirty="0">
                <a:solidFill>
                  <a:srgbClr val="002060"/>
                </a:solidFill>
              </a:rPr>
              <a:t>	       0762.262.295	          </a:t>
            </a:r>
            <a:r>
              <a:rPr lang="ro-RO" sz="1200" b="1" dirty="0">
                <a:solidFill>
                  <a:srgbClr val="C00000"/>
                </a:solidFill>
              </a:rPr>
              <a:t>de data rezervării, pentru plata bancară</a:t>
            </a:r>
          </a:p>
          <a:p>
            <a:r>
              <a:rPr lang="ro-RO" sz="1200" b="1" i="1" dirty="0" err="1">
                <a:solidFill>
                  <a:srgbClr val="0070C0"/>
                </a:solidFill>
              </a:rPr>
              <a:t>Locatie</a:t>
            </a:r>
            <a:r>
              <a:rPr lang="ro-RO" sz="1200" b="1" i="1" dirty="0">
                <a:solidFill>
                  <a:srgbClr val="0070C0"/>
                </a:solidFill>
              </a:rPr>
              <a:t>: str. Cazzavillan Luigi, nr. 44, Sector 1, BUCUREȘTI</a:t>
            </a:r>
          </a:p>
          <a:p>
            <a:pPr marL="0" indent="0" algn="ctr">
              <a:buNone/>
            </a:pPr>
            <a:r>
              <a:rPr lang="ro-RO" sz="1200" b="1" i="1" dirty="0">
                <a:solidFill>
                  <a:srgbClr val="0070C0"/>
                </a:solidFill>
              </a:rPr>
              <a:t>  www.funnyhostel.ro</a:t>
            </a:r>
          </a:p>
        </p:txBody>
      </p:sp>
      <p:pic>
        <p:nvPicPr>
          <p:cNvPr id="7" name="Imagine 6" descr="O imagine care conține desen&#10;&#10;Descriere generată automat">
            <a:extLst>
              <a:ext uri="{FF2B5EF4-FFF2-40B4-BE49-F238E27FC236}">
                <a16:creationId xmlns:a16="http://schemas.microsoft.com/office/drawing/2014/main" id="{767B7C4F-A7CD-4D70-89A1-611106E91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551" y="225287"/>
            <a:ext cx="4042409" cy="1258956"/>
          </a:xfrm>
          <a:prstGeom prst="rect">
            <a:avLst/>
          </a:prstGeom>
        </p:spPr>
      </p:pic>
      <p:pic>
        <p:nvPicPr>
          <p:cNvPr id="5" name="Imagine 4" descr="O imagine care conține clădire, exterior, casă, galben&#10;&#10;Descriere generată automat">
            <a:extLst>
              <a:ext uri="{FF2B5EF4-FFF2-40B4-BE49-F238E27FC236}">
                <a16:creationId xmlns:a16="http://schemas.microsoft.com/office/drawing/2014/main" id="{F3B2E22D-F4C2-493C-ABD4-743F982D59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8" r="2" b="2"/>
          <a:stretch/>
        </p:blipFill>
        <p:spPr>
          <a:xfrm>
            <a:off x="7829551" y="3084003"/>
            <a:ext cx="4042410" cy="3133915"/>
          </a:xfrm>
          <a:prstGeom prst="rect">
            <a:avLst/>
          </a:prstGeom>
        </p:spPr>
      </p:pic>
      <p:sp>
        <p:nvSpPr>
          <p:cNvPr id="8" name="Dreptunghi 7">
            <a:extLst>
              <a:ext uri="{FF2B5EF4-FFF2-40B4-BE49-F238E27FC236}">
                <a16:creationId xmlns:a16="http://schemas.microsoft.com/office/drawing/2014/main" id="{75738E84-5455-4D21-B5EF-190880FC791E}"/>
              </a:ext>
            </a:extLst>
          </p:cNvPr>
          <p:cNvSpPr/>
          <p:nvPr/>
        </p:nvSpPr>
        <p:spPr>
          <a:xfrm>
            <a:off x="7222434" y="1205947"/>
            <a:ext cx="496956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o-RO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Funny</a:t>
            </a:r>
            <a:r>
              <a:rPr lang="ro-RO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Tom HOSTEL</a:t>
            </a:r>
            <a:endParaRPr lang="ro-RO" sz="5400" b="0" i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146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212</Words>
  <Application>Microsoft Office PowerPoint</Application>
  <PresentationFormat>Ecran lat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Temă Office</vt:lpstr>
      <vt:lpstr>PREȚURI PREFERENȚIALE MEMBRI EUROPOL:  Cameră TWIN- Confort 2     85 lei/ noapte/ cameră (perioadă cazare 1-3 zile)     82 lei/ noapte/ cameră (perioadă cazare peste 3 zile)  Cameră TWIN- Confort 1    90 lei/noapte/ cameră (perioadă cazare 1-3 zile)    85 lei/noapte/ cameră (perioadă cazare peste 3 zile)   Cameră TRIPLĂ    100 lei/noapte/ 2 persoane + 1 copil (vârstă de la 6-12 ani)    120 lei/ noapte/ 3 persoane  Cameră SHARE (6 paturi- la comun)   35 lei/ noapte/ persoană (minim 5 nopți)   40 lei/ noapte/ persoană (cazare între 1 -4 nopți)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PREȚURI PREFERENȚIALE MEMBRI EUROPOL:  Cameră TWIN- Confort 2     85 lei/ noapte/ cameră (perioadă cazare 1-3 zile)     82 lei/ noapte/ cameră (perioadă cazare peste 3 zile)  Cameră TWIN- Confort 1    90 lei/noapte/ cameră (perioadă cazare 1-3 zile)    85 lei/noapte/ cameră (perioadă cazare peste 3 zile)   Cameră TRIPLĂ    100 lei/noapte/ 2 persoane + 1 copil (vârstă de la 6-12 ani)    120 lei/ noapte/ 3 persoane  Cameră SHARE (6 paturi- la comun)   35 lei/ noapte/ persoană (minim 5 nopți)   40 lei/ noapte/ persoană (cazare între 1 -4 nopți)     </dc:title>
  <dc:creator>GABRIEL Girnita</dc:creator>
  <cp:lastModifiedBy>GABRIEL Girnita</cp:lastModifiedBy>
  <cp:revision>2</cp:revision>
  <dcterms:created xsi:type="dcterms:W3CDTF">2019-11-18T09:27:41Z</dcterms:created>
  <dcterms:modified xsi:type="dcterms:W3CDTF">2019-11-18T14:50:13Z</dcterms:modified>
</cp:coreProperties>
</file>